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9/6/2019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976969389"/>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Run Away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muzzle pointed at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80398A1A-0E05-4A68-8CC4-563F70F9D1D1}"/>
              </a:ext>
            </a:extLst>
          </p:cNvPr>
          <p:cNvPicPr>
            <a:picLocks noChangeAspect="1"/>
          </p:cNvPicPr>
          <p:nvPr/>
        </p:nvPicPr>
        <p:blipFill>
          <a:blip r:embed="rId5"/>
          <a:stretch>
            <a:fillRect/>
          </a:stretch>
        </p:blipFill>
        <p:spPr>
          <a:xfrm>
            <a:off x="328273" y="3282603"/>
            <a:ext cx="6658653" cy="600529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Run Away</a:t>
            </a:r>
          </a:p>
          <a:p>
            <a:pPr algn="ctr"/>
            <a:r>
              <a:rPr lang="en-US" b="1" dirty="0"/>
              <a:t>Written Stage Briefing</a:t>
            </a:r>
          </a:p>
          <a:p>
            <a:r>
              <a:rPr lang="en-US" dirty="0"/>
              <a:t>Run Away is a 20 round, 100 point, </a:t>
            </a:r>
            <a:r>
              <a:rPr lang="en-US"/>
              <a:t>Comstock Medium </a:t>
            </a:r>
            <a:r>
              <a:rPr lang="en-US" dirty="0"/>
              <a:t>Course. There are eight USPSA targets, two Colt Speed Steel poppers, and two mini poppers. The best two hits per target will score. Steel must fall to score. The start signal is audible.</a:t>
            </a:r>
          </a:p>
          <a:p>
            <a:endParaRPr lang="en-US" dirty="0"/>
          </a:p>
          <a:p>
            <a:r>
              <a:rPr lang="en-US" dirty="0"/>
              <a:t>Handgun start position is feet on X’s, wrists below belt. Handgun is loaded and holstered</a:t>
            </a:r>
          </a:p>
          <a:p>
            <a:endParaRPr lang="en-US" dirty="0"/>
          </a:p>
          <a:p>
            <a:r>
              <a:rPr lang="en-US" dirty="0"/>
              <a:t>PCC start position is feet on X’s, loaded carbine held in both hands, safety on, shouldered, muzzle pointed at cone.</a:t>
            </a:r>
          </a:p>
          <a:p>
            <a:endParaRPr lang="en-US" dirty="0"/>
          </a:p>
          <a:p>
            <a:r>
              <a:rPr lang="en-US" dirty="0"/>
              <a:t>Upon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1509</TotalTime>
  <Words>184</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211</cp:revision>
  <cp:lastPrinted>2016-01-15T21:54:08Z</cp:lastPrinted>
  <dcterms:created xsi:type="dcterms:W3CDTF">2002-08-21T12:11:08Z</dcterms:created>
  <dcterms:modified xsi:type="dcterms:W3CDTF">2019-09-06T15:11:24Z</dcterms:modified>
  <cp:category>Shooting</cp:category>
</cp:coreProperties>
</file>

<file path=docProps/thumbnail.jpeg>
</file>